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8"/>
  </p:notesMasterIdLst>
  <p:handoutMasterIdLst>
    <p:handoutMasterId r:id="rId59"/>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5" r:id="rId55"/>
    <p:sldId id="657" r:id="rId56"/>
    <p:sldId id="654" r:id="rId57"/>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1" autoAdjust="0"/>
    <p:restoredTop sz="77563" autoAdjust="0"/>
  </p:normalViewPr>
  <p:slideViewPr>
    <p:cSldViewPr>
      <p:cViewPr varScale="1">
        <p:scale>
          <a:sx n="100" d="100"/>
          <a:sy n="100" d="100"/>
        </p:scale>
        <p:origin x="2296" y="168"/>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D44F515E-27ED-6242-A272-BA19766F2739}" type="presOf" srcId="{2D81F63C-DD8B-6B4C-A81E-3B70FEE06460}" destId="{B8454F45-11C8-5142-984E-2016F83EAEDC}"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417939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10688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366546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21128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which is also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647757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46336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3559121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318506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44624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should grapes all the data been published by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240503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4162155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23870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95381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115081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(which was one of the alternatives),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2234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95"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38"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59"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89539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(Alternative)</a:t>
            </a:r>
            <a:endParaRPr lang="de-DE" dirty="0"/>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36037542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 (Used)</a:t>
            </a:r>
            <a:endParaRPr lang="de-DE" dirty="0"/>
          </a:p>
        </p:txBody>
      </p:sp>
      <p:sp>
        <p:nvSpPr>
          <p:cNvPr id="3" name="Content Placeholder 2"/>
          <p:cNvSpPr>
            <a:spLocks noGrp="1"/>
          </p:cNvSpPr>
          <p:nvPr>
            <p:ph idx="1"/>
          </p:nvPr>
        </p:nvSpPr>
        <p:spPr>
          <a:xfrm>
            <a:off x="496888" y="1052736"/>
            <a:ext cx="4158891" cy="4971827"/>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383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496889" y="1341438"/>
            <a:ext cx="4543844" cy="4683125"/>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cxnSp>
        <p:nvCxnSpPr>
          <p:cNvPr id="5" name="Straight Arrow Connector 4">
            <a:extLst>
              <a:ext uri="{FF2B5EF4-FFF2-40B4-BE49-F238E27FC236}">
                <a16:creationId xmlns:a16="http://schemas.microsoft.com/office/drawing/2014/main" id="{28F50C0B-3001-C146-B5D9-5FCC0DD03D0A}"/>
              </a:ext>
            </a:extLst>
          </p:cNvPr>
          <p:cNvCxnSpPr>
            <a:cxnSpLocks/>
            <a:stCxn id="33" idx="0"/>
            <a:endCxn id="29" idx="3"/>
          </p:cNvCxnSpPr>
          <p:nvPr/>
        </p:nvCxnSpPr>
        <p:spPr>
          <a:xfrm flipV="1">
            <a:off x="5819948" y="3236506"/>
            <a:ext cx="447650" cy="1108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94DA596D-B6FB-CE43-8776-7A6836D83FD2}"/>
              </a:ext>
            </a:extLst>
          </p:cNvPr>
          <p:cNvSpPr txBox="1"/>
          <p:nvPr/>
        </p:nvSpPr>
        <p:spPr>
          <a:xfrm>
            <a:off x="5787394" y="3262673"/>
            <a:ext cx="608058" cy="230832"/>
          </a:xfrm>
          <a:prstGeom prst="rect">
            <a:avLst/>
          </a:prstGeom>
          <a:noFill/>
        </p:spPr>
        <p:txBody>
          <a:bodyPr wrap="square" rtlCol="0">
            <a:spAutoFit/>
          </a:bodyPr>
          <a:lstStyle/>
          <a:p>
            <a:r>
              <a:rPr lang="en-US" sz="900" dirty="0">
                <a:latin typeface="+mj-lt"/>
              </a:rPr>
              <a:t>10 cm</a:t>
            </a:r>
          </a:p>
        </p:txBody>
      </p:sp>
    </p:spTree>
    <p:extLst>
      <p:ext uri="{BB962C8B-B14F-4D97-AF65-F5344CB8AC3E}">
        <p14:creationId xmlns:p14="http://schemas.microsoft.com/office/powerpoint/2010/main" val="37643636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 - Working Principle</a:t>
            </a:r>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59408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11993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8287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38195286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865144"/>
            <a:ext cx="6912768" cy="5159420"/>
          </a:xfrm>
        </p:spPr>
      </p:pic>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3234327" y="1484784"/>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33607645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0450939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191837" y="3142470"/>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191837" y="11102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8" y="3142470"/>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53"/>
          <a:stretch/>
        </p:blipFill>
        <p:spPr>
          <a:xfrm>
            <a:off x="609251" y="3103679"/>
            <a:ext cx="1498139" cy="1697659"/>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t="4091" r="23241" b="6427"/>
          <a:stretch/>
        </p:blipFill>
        <p:spPr>
          <a:xfrm rot="5400000">
            <a:off x="435702" y="1134467"/>
            <a:ext cx="1845236" cy="1498139"/>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902" t="20982" r="21277" b="24485"/>
          <a:stretch/>
        </p:blipFill>
        <p:spPr>
          <a:xfrm>
            <a:off x="4508532" y="3103679"/>
            <a:ext cx="1481865"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854"/>
          <a:stretch/>
        </p:blipFill>
        <p:spPr>
          <a:xfrm>
            <a:off x="4508532" y="1049148"/>
            <a:ext cx="1453213" cy="1824182"/>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9017548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6217947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115-450ms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4768391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189056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41179759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a:t>
                </a:r>
                <a:r>
                  <a:rPr lang="es-CO" b="1"/>
                  <a:t>light conditions</a:t>
                </a:r>
                <a:endParaRPr lang="es-CO" dirty="0"/>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28597577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72" y="1048728"/>
            <a:ext cx="8771208" cy="4910245"/>
          </a:xfrm>
        </p:spPr>
      </p:pic>
    </p:spTree>
    <p:extLst>
      <p:ext uri="{BB962C8B-B14F-4D97-AF65-F5344CB8AC3E}">
        <p14:creationId xmlns:p14="http://schemas.microsoft.com/office/powerpoint/2010/main" val="24359498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xmlns:a14="http://schemas.microsoft.com/office/drawing/2010/main">
        <mc:Choice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xmlns="">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xmlns:a14="http://schemas.microsoft.com/office/drawing/2010/main">
        <mc:Choice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xmlns="">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132114884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62258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2852</Words>
  <Application>Microsoft Macintosh PowerPoint</Application>
  <PresentationFormat>On-screen Show (4:3)</PresentationFormat>
  <Paragraphs>808</Paragraphs>
  <Slides>53</Slides>
  <Notes>25</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53</vt:i4>
      </vt:variant>
    </vt:vector>
  </HeadingPairs>
  <TitlesOfParts>
    <vt:vector size="70" baseType="lpstr">
      <vt:lpstr>ヒラギノ角ゴ Pro W3</vt: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3_Leere Präsentation</vt:lpstr>
      <vt:lpstr>4_Leere Präsentation</vt:lpstr>
      <vt:lpstr>2_Leere Präsentation</vt:lpstr>
      <vt:lpstr>5_Leere Präsentation</vt:lpstr>
      <vt:lpstr>Bild</vt:lpstr>
      <vt:lpstr>PowerPoint Presentation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 (Alternative)</vt:lpstr>
      <vt:lpstr>Plant Setup &amp; Implementation (Used)</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 Presentation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Medhini Balamurugqn</cp:lastModifiedBy>
  <cp:revision>453</cp:revision>
  <dcterms:created xsi:type="dcterms:W3CDTF">2001-05-16T08:02:00Z</dcterms:created>
  <dcterms:modified xsi:type="dcterms:W3CDTF">2018-07-16T08:24:42Z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